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4332" y="-41812"/>
            <a:ext cx="18420047" cy="10285714"/>
            <a:chOff x="-134332" y="-41812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4332" y="-41812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5310" y="2445548"/>
            <a:ext cx="7069923" cy="35546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786" y="6652176"/>
            <a:ext cx="2556763" cy="8527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27508" y="4446604"/>
            <a:ext cx="6038894" cy="3846816"/>
            <a:chOff x="10627508" y="4446604"/>
            <a:chExt cx="6038894" cy="3846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7508" y="4446604"/>
              <a:ext cx="6038894" cy="3846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666402" y="4446604"/>
            <a:ext cx="1619312" cy="3846816"/>
            <a:chOff x="16666402" y="4446604"/>
            <a:chExt cx="1619312" cy="38468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402" y="4446604"/>
              <a:ext cx="1619312" cy="38468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37148" y="4431271"/>
            <a:ext cx="6943836" cy="195161"/>
            <a:chOff x="11437148" y="4431271"/>
            <a:chExt cx="6943836" cy="195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4728" y="4409726"/>
              <a:ext cx="1496825" cy="32217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48114" y="4409726"/>
              <a:ext cx="1664882" cy="3221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02561" y="4392648"/>
              <a:ext cx="322199" cy="35576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123155" y="4392648"/>
              <a:ext cx="322199" cy="3557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86365" y="8094003"/>
            <a:ext cx="6102514" cy="146269"/>
            <a:chOff x="11286365" y="8094003"/>
            <a:chExt cx="6102514" cy="1462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219898" y="8056060"/>
              <a:ext cx="115809" cy="222155"/>
              <a:chOff x="17219898" y="8056060"/>
              <a:chExt cx="115809" cy="22215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721989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339538" y="8056060"/>
              <a:ext cx="115809" cy="222155"/>
              <a:chOff x="11339538" y="8056060"/>
              <a:chExt cx="115809" cy="2221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1339538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01553" y="8056060"/>
              <a:ext cx="115809" cy="222155"/>
              <a:chOff x="15601553" y="8056060"/>
              <a:chExt cx="115809" cy="22215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5601553" y="8056060"/>
                <a:ext cx="115809" cy="2221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657492" y="8094003"/>
              <a:ext cx="84302" cy="146269"/>
              <a:chOff x="13657492" y="8094003"/>
              <a:chExt cx="84302" cy="1462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57492" y="8094003"/>
                <a:ext cx="84302" cy="1462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52452" y="6362346"/>
            <a:ext cx="631505" cy="163047"/>
            <a:chOff x="1152452" y="6362346"/>
            <a:chExt cx="631505" cy="1630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2452" y="6362346"/>
              <a:ext cx="631505" cy="16304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5306" y="7407106"/>
            <a:ext cx="4684794" cy="128928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78817" y="475262"/>
            <a:ext cx="1203351" cy="4144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49332"/>
            <a:ext cx="1594995" cy="5269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114549"/>
            <a:ext cx="8712832" cy="7849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45367" y="1097146"/>
                <a:ext cx="3350912" cy="72124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59720" y="1089803"/>
                <a:ext cx="1476970" cy="731970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58067" y="1058901"/>
                <a:ext cx="721298" cy="7964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70483" y="8718559"/>
                <a:ext cx="1489958" cy="4850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49332"/>
            <a:ext cx="1594995" cy="5269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114549"/>
            <a:ext cx="8448032" cy="7849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45367" y="1097146"/>
                <a:ext cx="3350912" cy="72124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59720" y="1089803"/>
                <a:ext cx="1476970" cy="731970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58067" y="1058901"/>
                <a:ext cx="721298" cy="7964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70483" y="8718559"/>
                <a:ext cx="1489958" cy="4850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7166" y="0"/>
            <a:ext cx="18420047" cy="10285714"/>
            <a:chOff x="-67166" y="0"/>
            <a:chExt cx="1842004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166" y="0"/>
              <a:ext cx="1842004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9240" y="3114742"/>
            <a:ext cx="10056280" cy="35735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484" y="454351"/>
            <a:ext cx="1599700" cy="5219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8354" y="5716411"/>
            <a:ext cx="1747719" cy="8586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78817" y="461357"/>
            <a:ext cx="1554494" cy="4517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37896" y="5976047"/>
            <a:ext cx="314428" cy="224540"/>
            <a:chOff x="6537896" y="5976047"/>
            <a:chExt cx="314428" cy="224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7896" y="5976047"/>
              <a:ext cx="314428" cy="2245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8906" y="5865617"/>
            <a:ext cx="1660596" cy="5108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17960" y="5963198"/>
            <a:ext cx="303674" cy="303674"/>
            <a:chOff x="9317960" y="5963198"/>
            <a:chExt cx="303674" cy="303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7960" y="5963198"/>
              <a:ext cx="303674" cy="303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7925" y="-84713"/>
            <a:ext cx="6611139" cy="10455141"/>
            <a:chOff x="-267925" y="-84713"/>
            <a:chExt cx="6611139" cy="104551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37534" y="-5276324"/>
              <a:ext cx="13222277" cy="2091028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925" y="-84713"/>
              <a:ext cx="6611139" cy="104551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504" y="1259518"/>
            <a:ext cx="5233192" cy="20466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2279" y="3838075"/>
            <a:ext cx="10161232" cy="126322"/>
            <a:chOff x="6962279" y="3838075"/>
            <a:chExt cx="10161232" cy="126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62279" y="3838075"/>
              <a:ext cx="10161232" cy="1263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3820" y="4158544"/>
            <a:ext cx="8682606" cy="32370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7934" y="4172477"/>
            <a:ext cx="514244" cy="31444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7993" y="4381498"/>
            <a:ext cx="655052" cy="19456"/>
            <a:chOff x="7647993" y="4381498"/>
            <a:chExt cx="655052" cy="194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47993" y="4381498"/>
              <a:ext cx="655052" cy="194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47993" y="5276711"/>
            <a:ext cx="655052" cy="19456"/>
            <a:chOff x="7647993" y="5276711"/>
            <a:chExt cx="655052" cy="194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7993" y="5276711"/>
              <a:ext cx="655052" cy="194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47993" y="6188153"/>
            <a:ext cx="655052" cy="19456"/>
            <a:chOff x="7647993" y="6188153"/>
            <a:chExt cx="655052" cy="194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7993" y="6188153"/>
              <a:ext cx="655052" cy="194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79739" y="7102431"/>
            <a:ext cx="655052" cy="19456"/>
            <a:chOff x="7679739" y="7102431"/>
            <a:chExt cx="655052" cy="194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79739" y="7102431"/>
              <a:ext cx="655052" cy="19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954" y="114548"/>
            <a:ext cx="10267393" cy="756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999" y="1441613"/>
            <a:ext cx="7643182" cy="8376931"/>
            <a:chOff x="1506999" y="1441613"/>
            <a:chExt cx="7643182" cy="8376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99" y="1441613"/>
              <a:ext cx="7643182" cy="83769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1441613"/>
            <a:ext cx="7657643" cy="8376931"/>
            <a:chOff x="9142857" y="1441613"/>
            <a:chExt cx="7657643" cy="83769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441613"/>
              <a:ext cx="7657643" cy="8376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954" y="114548"/>
            <a:ext cx="10078527" cy="756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999" y="1441613"/>
            <a:ext cx="15293501" cy="6025053"/>
            <a:chOff x="1506999" y="1441613"/>
            <a:chExt cx="15293501" cy="6025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99" y="1441613"/>
              <a:ext cx="15293501" cy="6025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6999" y="7466666"/>
            <a:ext cx="15293501" cy="2351878"/>
            <a:chOff x="1506999" y="7466666"/>
            <a:chExt cx="15293501" cy="23518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6999" y="7466666"/>
              <a:ext cx="15293501" cy="2351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954" y="114548"/>
            <a:ext cx="10042288" cy="756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999" y="1441613"/>
            <a:ext cx="7635858" cy="8376931"/>
            <a:chOff x="1506999" y="1441613"/>
            <a:chExt cx="7635858" cy="8376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99" y="1441613"/>
              <a:ext cx="7635858" cy="83769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1441613"/>
            <a:ext cx="7657643" cy="8376931"/>
            <a:chOff x="9142857" y="1441613"/>
            <a:chExt cx="7657643" cy="83769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441613"/>
              <a:ext cx="7657643" cy="8376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954" y="114548"/>
            <a:ext cx="10087955" cy="756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999" y="1441613"/>
            <a:ext cx="15293501" cy="8376931"/>
            <a:chOff x="1506999" y="1441613"/>
            <a:chExt cx="15293501" cy="8376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99" y="1441613"/>
              <a:ext cx="15293501" cy="8376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61954" y="114548"/>
            <a:ext cx="9976003" cy="756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6999" y="1441613"/>
            <a:ext cx="15293501" cy="8380609"/>
            <a:chOff x="1506999" y="1441613"/>
            <a:chExt cx="15293501" cy="83806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99" y="1441613"/>
              <a:ext cx="15293501" cy="83806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52684"/>
            <a:ext cx="1594881" cy="5246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9366" y="114548"/>
            <a:ext cx="13406631" cy="8391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5786" y="1441613"/>
            <a:ext cx="15514714" cy="8376931"/>
            <a:chOff x="1285786" y="1441613"/>
            <a:chExt cx="15514714" cy="8376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786" y="1441613"/>
              <a:ext cx="15514714" cy="83769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9048" y="-167116"/>
            <a:ext cx="10247619" cy="10619946"/>
            <a:chOff x="4019048" y="-167116"/>
            <a:chExt cx="10247619" cy="10619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048" y="-167116"/>
              <a:ext cx="10247619" cy="1061994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78817" y="457014"/>
            <a:ext cx="1554627" cy="4561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4914" y="449332"/>
            <a:ext cx="1594995" cy="5269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88802" y="85979"/>
            <a:ext cx="7671336" cy="8230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041" y="1132870"/>
            <a:ext cx="14935631" cy="8733106"/>
            <a:chOff x="1675041" y="1132870"/>
            <a:chExt cx="14935631" cy="87331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865950" y="-3121003"/>
              <a:ext cx="29871263" cy="1746621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5041" y="1132870"/>
              <a:ext cx="14935631" cy="87331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922" y="1145371"/>
            <a:ext cx="13854287" cy="8582014"/>
            <a:chOff x="2511922" y="1145371"/>
            <a:chExt cx="13854287" cy="85820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295559" y="1145371"/>
              <a:ext cx="13070650" cy="457610"/>
              <a:chOff x="3295559" y="1145371"/>
              <a:chExt cx="13070650" cy="4576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45367" y="1097146"/>
                <a:ext cx="3350912" cy="72124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59720" y="1089803"/>
                <a:ext cx="1476970" cy="731970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58067" y="1058901"/>
                <a:ext cx="721298" cy="7964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511922" y="8759999"/>
              <a:ext cx="11516292" cy="967387"/>
              <a:chOff x="2511922" y="8759999"/>
              <a:chExt cx="11516292" cy="967387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298261" y="9440251"/>
                <a:ext cx="9729954" cy="287134"/>
                <a:chOff x="4298261" y="9440251"/>
                <a:chExt cx="9729954" cy="28713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4402642" y="9365767"/>
                  <a:ext cx="227340" cy="436103"/>
                  <a:chOff x="4402642" y="9365767"/>
                  <a:chExt cx="227340" cy="436103"/>
                </a:xfrm>
              </p:grpSpPr>
              <p:pic>
                <p:nvPicPr>
                  <p:cNvPr id="24" name="Object 2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 rot="-16200000">
                    <a:off x="4402642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9" name="그룹 1009"/>
                <p:cNvGrpSpPr/>
                <p:nvPr/>
              </p:nvGrpSpPr>
              <p:grpSpPr>
                <a:xfrm>
                  <a:off x="13696493" y="9365767"/>
                  <a:ext cx="227340" cy="436103"/>
                  <a:chOff x="13696493" y="9365767"/>
                  <a:chExt cx="227340" cy="436103"/>
                </a:xfrm>
              </p:grpSpPr>
              <p:pic>
                <p:nvPicPr>
                  <p:cNvPr id="27" name="Object 2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 rot="-16200000">
                    <a:off x="13696493" y="9365767"/>
                    <a:ext cx="227340" cy="43610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0" name="그룹 1010"/>
                <p:cNvGrpSpPr/>
                <p:nvPr/>
              </p:nvGrpSpPr>
              <p:grpSpPr>
                <a:xfrm>
                  <a:off x="9082715" y="9440251"/>
                  <a:ext cx="165490" cy="287134"/>
                  <a:chOff x="9082715" y="9440251"/>
                  <a:chExt cx="165490" cy="287134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9082715" y="9440251"/>
                    <a:ext cx="165490" cy="28713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70483" y="8718559"/>
                <a:ext cx="1489958" cy="4850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2022-05-27T22:31:33Z</dcterms:created>
  <dcterms:modified xsi:type="dcterms:W3CDTF">2022-05-27T22:31:33Z</dcterms:modified>
</cp:coreProperties>
</file>